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68" r:id="rId15"/>
    <p:sldId id="271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A973B8-ED1A-ED41-9F77-7DF39D5196B7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DD0ED9-3CAE-5346-B470-1E2E821BDF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Bill </a:t>
            </a:r>
            <a:r>
              <a:rPr lang="en-US" smtClean="0"/>
              <a:t>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3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Search &amp; Seizure: </a:t>
            </a:r>
            <a:r>
              <a:rPr lang="en-US" sz="4400" dirty="0" smtClean="0"/>
              <a:t>Searching and taking something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11. Protects people, house, anything that stores information, and things you own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12</a:t>
            </a:r>
            <a:r>
              <a:rPr lang="en-US" sz="4400" dirty="0"/>
              <a:t>. Have to go through a certain process 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2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Warrant: </a:t>
            </a:r>
            <a:r>
              <a:rPr lang="en-US" sz="4400" dirty="0" smtClean="0"/>
              <a:t>Paper that gives the police permission from a judge to search and seize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27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 13. To get a warrant must have: reason to believe crime was committed, promise the information you are giving is true, where you want to search, and what you are looking for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2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14. A crime that could be punished by death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15. Can’t be put on trial a second time for the same exact crime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2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 16. Can’t be forced to testify against yourself or confess to a crime</a:t>
            </a:r>
          </a:p>
          <a:p>
            <a:r>
              <a:rPr lang="en-US" sz="4400" dirty="0"/>
              <a:t> </a:t>
            </a:r>
            <a:r>
              <a:rPr lang="en-US" sz="4400" b="1" dirty="0" smtClean="0"/>
              <a:t>“Pleading the 5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”: </a:t>
            </a:r>
            <a:r>
              <a:rPr lang="en-US" sz="4400" dirty="0" smtClean="0"/>
              <a:t>What someone says when they refuse to answer a question that would make them a witness against themselves</a:t>
            </a:r>
            <a:endParaRPr lang="en-US" sz="4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/>
              <a:t> 17. Similar to words in Declaration of </a:t>
            </a:r>
            <a:r>
              <a:rPr lang="en-US" sz="4400" dirty="0" smtClean="0"/>
              <a:t>Independence</a:t>
            </a:r>
          </a:p>
          <a:p>
            <a:r>
              <a:rPr lang="en-US" sz="4400" b="1" dirty="0" smtClean="0"/>
              <a:t> Due Process: </a:t>
            </a:r>
            <a:r>
              <a:rPr lang="en-US" sz="4400" dirty="0" smtClean="0"/>
              <a:t>The rules and procedures the government must follow</a:t>
            </a:r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9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18. Rules &amp; procedures have to be followed to take away life, liberty, or property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19. Can’t take property except for Eminent Domain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2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Eminent Domain: </a:t>
            </a:r>
            <a:r>
              <a:rPr lang="en-US" sz="4400" dirty="0" smtClean="0"/>
              <a:t>Can only take private property for needed public use, and the government must pay you for it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1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20. Can’t be put in jail and forgotten about</a:t>
            </a:r>
          </a:p>
          <a:p>
            <a:r>
              <a:rPr lang="en-US" sz="4400" dirty="0" smtClean="0"/>
              <a:t> 21. Unbiased jury of people like you decide if you are guilty 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13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 22. Have to be told what you are accused of having done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23. Know who is saying you committed the crime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24. Get to have a lawyer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en-US" sz="4400" b="1" dirty="0" smtClean="0"/>
              <a:t>Bill of Rights: </a:t>
            </a:r>
            <a:r>
              <a:rPr lang="en-US" sz="4400" dirty="0" smtClean="0"/>
              <a:t>The first 10 amendments to the Constitution.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6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25. You get a jury trial if you are in a civil case in a federal court; rare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 26. Bail has to be reasonable for the crime committed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27. Fine has to be reasonable for the crime committed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28. Punishment has to be fair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6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29. List of rights in the Constitution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30. Aren’t all the rights the people have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0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31. If the Constitution doesn’t say the US Government gets to do it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32. Or says the states cannot do it</a:t>
            </a:r>
          </a:p>
          <a:p>
            <a:r>
              <a:rPr lang="en-US" sz="4400" dirty="0" smtClean="0"/>
              <a:t>33. Belong to the states/people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2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012462"/>
            <a:ext cx="7662864" cy="402480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Freedoms of Expression: </a:t>
            </a:r>
            <a:r>
              <a:rPr lang="en-US" sz="4400" dirty="0" smtClean="0"/>
              <a:t>Freedom of Speech, Religion, Press, Assembly, and Petition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1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1. No Government sponsored religion (ex. Church of England)</a:t>
            </a:r>
          </a:p>
          <a:p>
            <a:r>
              <a:rPr lang="en-US" sz="4400" dirty="0" smtClean="0"/>
              <a:t> 2. Participate in any religion you want to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3. You can express your opinions verbally</a:t>
            </a:r>
          </a:p>
          <a:p>
            <a:r>
              <a:rPr lang="en-US" sz="4400" dirty="0" smtClean="0"/>
              <a:t> 4. You can write your opinions and publish them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5. Peacefully Protest</a:t>
            </a:r>
          </a:p>
          <a:p>
            <a:r>
              <a:rPr lang="en-US" sz="4400" dirty="0" smtClean="0"/>
              <a:t> 6. Ask the government to change their mind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3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Militia: </a:t>
            </a:r>
            <a:r>
              <a:rPr lang="en-US" sz="4400" dirty="0" smtClean="0"/>
              <a:t>Military force that comes from civilians in an emergency</a:t>
            </a:r>
          </a:p>
          <a:p>
            <a:r>
              <a:rPr lang="en-US" sz="4400" dirty="0" smtClean="0"/>
              <a:t> 7. People in the US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6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8. Have and use guns</a:t>
            </a:r>
          </a:p>
          <a:p>
            <a:r>
              <a:rPr lang="en-US" sz="4400" dirty="0" smtClean="0"/>
              <a:t> 9. Taken away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6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 </a:t>
            </a:r>
            <a:r>
              <a:rPr lang="en-US" sz="4400" b="1" dirty="0" smtClean="0"/>
              <a:t>Quartering</a:t>
            </a:r>
            <a:r>
              <a:rPr lang="en-US" sz="4400" dirty="0" smtClean="0"/>
              <a:t>: Letting soldiers live in your house for free</a:t>
            </a:r>
          </a:p>
          <a:p>
            <a:r>
              <a:rPr lang="en-US" sz="4400" dirty="0" smtClean="0"/>
              <a:t> 10. In a time of war, if a law is passed, you can be required to house soldiers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8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260</TotalTime>
  <Words>596</Words>
  <Application>Microsoft Macintosh PowerPoint</Application>
  <PresentationFormat>On-screen Show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Bill of Rights</vt:lpstr>
      <vt:lpstr>Bill of Rights</vt:lpstr>
      <vt:lpstr>Amendment 1</vt:lpstr>
      <vt:lpstr>Amendment 1</vt:lpstr>
      <vt:lpstr>Amendment 1</vt:lpstr>
      <vt:lpstr>Amendment 1</vt:lpstr>
      <vt:lpstr>Amendment 2</vt:lpstr>
      <vt:lpstr>Amendment 2</vt:lpstr>
      <vt:lpstr>Amendment 3</vt:lpstr>
      <vt:lpstr>Amendment 4</vt:lpstr>
      <vt:lpstr>Amendment 4</vt:lpstr>
      <vt:lpstr>Amendment 4</vt:lpstr>
      <vt:lpstr>Amendment 5</vt:lpstr>
      <vt:lpstr>Amendment 5</vt:lpstr>
      <vt:lpstr>Amendment 5</vt:lpstr>
      <vt:lpstr>Amendment 5</vt:lpstr>
      <vt:lpstr>Amendment 5</vt:lpstr>
      <vt:lpstr>Amendment 6</vt:lpstr>
      <vt:lpstr>Amendment 6</vt:lpstr>
      <vt:lpstr>Amendment 7</vt:lpstr>
      <vt:lpstr>Amendment 8</vt:lpstr>
      <vt:lpstr>Amendment 9</vt:lpstr>
      <vt:lpstr>Amendment 10</vt:lpstr>
    </vt:vector>
  </TitlesOfParts>
  <Company>Provo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of rights</dc:title>
  <dc:creator>Amanda Eskeets</dc:creator>
  <cp:lastModifiedBy>Amanda Eskeets</cp:lastModifiedBy>
  <cp:revision>27</cp:revision>
  <dcterms:created xsi:type="dcterms:W3CDTF">2017-01-04T16:49:32Z</dcterms:created>
  <dcterms:modified xsi:type="dcterms:W3CDTF">2017-01-04T21:10:02Z</dcterms:modified>
</cp:coreProperties>
</file>